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>
      <p:cViewPr varScale="1">
        <p:scale>
          <a:sx n="101" d="100"/>
          <a:sy n="101" d="100"/>
        </p:scale>
        <p:origin x="1000" y="-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07828-ABBF-85AA-2394-15FA31C0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1BE7BE-37B0-917F-485B-D392632F0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FFC690-A8E0-932A-5295-46563B4B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9A40A-C3BA-7BC0-9ED4-FA6B015C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FB7370-49B3-70F4-BD9C-B6F5F15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53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59695-6073-E3BC-121F-4F24A62A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22EA3C-E51D-A842-47C5-223A2E3FD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B28493-FA30-D650-DCEC-63688EFF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3D5195-E1F9-DA37-04AA-636C611C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0DF97-65CC-5130-0E5D-4D0CDBC1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95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B78E89-CF8B-D8DD-1969-B4F3B2BFF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B133BC-0004-939E-23E2-E800CD757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129FB9-B990-6138-05C5-97BC0BFB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7B781-8831-D57C-9D23-074569A4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0C9A34-FAD7-0A92-552A-4543296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4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E8643-8107-375F-8D76-23B05721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0561DF-9B22-FBC6-869E-46974B2C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6A0CDC-1582-B778-BF67-E8B78854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1F5F11-4736-B1C7-FB8E-1EAAB4AB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F7DDA-FC30-F946-84A2-475D1194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4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DB5E5-BF05-D7A7-1A52-8871819A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7B0AB8-B651-5520-9E14-EFAF8869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EE138-886D-E974-F0B0-2295A5C2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670B52-E0CC-CE08-8548-5EB964D2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E52EC1-3461-ADE4-011E-EDA65BEE1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0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596179-7045-683B-8628-EFAF9DEA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CD06CF-17F5-9A92-6EBB-5BA3B3DEF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F298BB-1B6E-5EB9-CD75-67635D320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1ABAA-4AC2-4406-9C15-AFBB7C70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3FB9BE-83FD-A157-F1A0-84511194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4C2DC8-D651-AA99-439C-EB9DEB00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09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D7CFF-B010-6AAB-107E-4347160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300799-C2A9-76CC-F01A-F1FA9FE6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4498EC-0BCB-6CF5-2F04-9078F284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CBEAA0-FA54-BD11-834B-E8C5781FB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DB1A35-F34B-8E24-4581-50508C5AB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03DF9D-9CC9-D767-6CCD-2DF5152A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D4B250-C448-45B8-A0D2-7B0D6D7E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502473-35A7-6B65-EF9D-2411C97A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90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2A460-B1ED-F42A-2ABB-DC899B3A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001FCA-971C-3FB2-828F-A9B57B60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C5AE9-A8BC-5AB8-C357-92925BFC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D40E64-9FF0-CC8B-C7DD-0639CEE3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50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0FF93FA-4F6E-BB81-7E16-4CAB5F95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DC792D-B572-C0B6-60CA-71847BE4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F093CE-2C27-F22B-98F0-97945EB5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65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2274E-C3A0-D1FE-5349-4AA9BC775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9EEDD3-766E-E320-52F1-5F3AAFF2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45BB4B-C0B0-4A6E-BE7A-201162638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54CB7F-5D30-AF76-0973-9FA7C2CE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1A0F92-2473-0A28-FB86-003DE25A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739DA8-4C81-A396-2AEA-7522E793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BD081-6F38-BC80-A681-8E39F853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96F250-D64C-7F67-D244-A3BFC634B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A6C64B-8340-D407-5F89-AF658F6CE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7E68FB-8B73-09CF-8DF3-96B718476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E3CE67-F7C0-2BAE-C165-32143EF5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EE53E6-36DA-80C1-BD7E-F39EAE58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70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9BE180-5A0F-84B5-6B21-756ED941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1F9145-3E88-82F5-5C7C-F3FCB3BDA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FF6FA-C796-FB6D-979F-B8A60DB8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4389-2F83-4F4A-8113-C61A1C05D231}" type="datetimeFigureOut">
              <a:rPr lang="fr-FR" smtClean="0"/>
              <a:t>25/12/2023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3A7B1B-87AF-754D-B038-424553802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BC553A-D405-BBB4-67F0-AE39E3C2E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A221-C436-FC44-B2CA-D04E409186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5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FA00E-74CD-40E6-33A3-8389D761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0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Synostose </a:t>
            </a:r>
            <a:r>
              <a:rPr lang="fr-FR" b="1" dirty="0" err="1"/>
              <a:t>Hamato</a:t>
            </a:r>
            <a:r>
              <a:rPr lang="fr-FR" b="1" dirty="0"/>
              <a:t>-capitatum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EAAF95-EA70-ED5B-5B5D-A5BE235EBC0A}"/>
              </a:ext>
            </a:extLst>
          </p:cNvPr>
          <p:cNvSpPr txBox="1"/>
          <p:nvPr/>
        </p:nvSpPr>
        <p:spPr>
          <a:xfrm>
            <a:off x="1600200" y="2343150"/>
            <a:ext cx="2971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Douleur post traumatique </a:t>
            </a:r>
          </a:p>
          <a:p>
            <a:endParaRPr lang="fr-FR" dirty="0"/>
          </a:p>
          <a:p>
            <a:r>
              <a:rPr lang="fr-FR" dirty="0"/>
              <a:t>Sans lésion osseuse </a:t>
            </a:r>
          </a:p>
          <a:p>
            <a:endParaRPr lang="fr-FR" dirty="0"/>
          </a:p>
          <a:p>
            <a:r>
              <a:rPr lang="fr-FR" dirty="0"/>
              <a:t>Synostose entre le grand os (Capitatum) et l’os crochu (Hamatum)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Synostose est un bloc entre deux os du carpe , supprimant la mobilité même minime  entre deux osseux de carpe dont la conséquence est l’</a:t>
            </a:r>
            <a:r>
              <a:rPr lang="fr-FR" dirty="0" err="1"/>
              <a:t>hyperpression,la</a:t>
            </a:r>
            <a:r>
              <a:rPr lang="fr-FR"/>
              <a:t> chondropathie et  </a:t>
            </a:r>
            <a:r>
              <a:rPr lang="fr-FR" dirty="0"/>
              <a:t>la distension ligamentaire par effet de cisaillement , ce qui perturbe l’harmonie du carpe </a:t>
            </a:r>
          </a:p>
        </p:txBody>
      </p:sp>
      <p:pic>
        <p:nvPicPr>
          <p:cNvPr id="5" name="Image 4" descr="Une image contenant Imagerie médicale, médical, Rayon X, radiographie&#10;&#10;Description générée automatiquement">
            <a:extLst>
              <a:ext uri="{FF2B5EF4-FFF2-40B4-BE49-F238E27FC236}">
                <a16:creationId xmlns:a16="http://schemas.microsoft.com/office/drawing/2014/main" id="{CA37F7D1-2862-0F7C-B024-B7BA84EF4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91111" y="381001"/>
            <a:ext cx="3957637" cy="31956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37F6E5-DBC0-FA84-A4CC-6BE2ACCC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67302" y="3714751"/>
            <a:ext cx="3314698" cy="2971801"/>
          </a:xfrm>
          <a:prstGeom prst="rect">
            <a:avLst/>
          </a:prstGeom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1F24841-F1FD-8EAB-06A2-099C2074F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532018" y="175418"/>
            <a:ext cx="3795712" cy="352425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EDAF7E9-B15B-83CA-EEAE-4DE4EC47C90C}"/>
              </a:ext>
            </a:extLst>
          </p:cNvPr>
          <p:cNvSpPr txBox="1"/>
          <p:nvPr/>
        </p:nvSpPr>
        <p:spPr>
          <a:xfrm>
            <a:off x="9398000" y="6527800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Jean BENRAHHO</a:t>
            </a:r>
          </a:p>
        </p:txBody>
      </p:sp>
    </p:spTree>
    <p:extLst>
      <p:ext uri="{BB962C8B-B14F-4D97-AF65-F5344CB8AC3E}">
        <p14:creationId xmlns:p14="http://schemas.microsoft.com/office/powerpoint/2010/main" val="2483267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Macintosh PowerPoint</Application>
  <PresentationFormat>Grand écran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Synostose Hamato-capitatum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jean.benrahho@gmail.com</dc:creator>
  <cp:lastModifiedBy>jean.benrahho@gmail.com</cp:lastModifiedBy>
  <cp:revision>3</cp:revision>
  <dcterms:created xsi:type="dcterms:W3CDTF">2023-12-25T18:34:45Z</dcterms:created>
  <dcterms:modified xsi:type="dcterms:W3CDTF">2023-12-25T18:45:49Z</dcterms:modified>
</cp:coreProperties>
</file>