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  <p:sldId id="256" r:id="rId3"/>
    <p:sldId id="257" r:id="rId4"/>
    <p:sldId id="258" r:id="rId5"/>
    <p:sldId id="260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86"/>
  </p:normalViewPr>
  <p:slideViewPr>
    <p:cSldViewPr snapToGrid="0">
      <p:cViewPr varScale="1">
        <p:scale>
          <a:sx n="101" d="100"/>
          <a:sy n="101" d="100"/>
        </p:scale>
        <p:origin x="100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08F82AD-8E98-D3CF-30DB-EE6EC185F0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024683F-12C6-9AEB-75E5-3C8D2B4B32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4727E5E-6CD0-49D9-42C1-34DD94875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86C41-D547-7B43-AA3E-241A96FABAE0}" type="datetimeFigureOut">
              <a:rPr lang="fr-FR" smtClean="0"/>
              <a:t>09/02/2025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957652C-4E2C-7010-847C-790C868A3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9442322-CFB1-B3BF-1987-8E0187798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E1D6D-FAF1-E441-8245-367F6F8608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4131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001B3ED-D60E-148E-B81F-C545D70AC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4D9CB3A-454D-5BE6-845B-5B3E68D0DE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D48AC50-CBED-199C-DD85-E706427FA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86C41-D547-7B43-AA3E-241A96FABAE0}" type="datetimeFigureOut">
              <a:rPr lang="fr-FR" smtClean="0"/>
              <a:t>09/02/2025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9DD90A1-7EE5-BE73-2771-0FF99C661B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DA3CE34-874E-AE73-9559-DB4FA82AB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E1D6D-FAF1-E441-8245-367F6F8608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8800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69CC37FC-1013-EFE5-18DE-633F3CACE2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D1060F4-4A99-F66A-19C4-6EFBA4CB96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8E9E575-2F6D-D8F3-847A-25B71AF22F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86C41-D547-7B43-AA3E-241A96FABAE0}" type="datetimeFigureOut">
              <a:rPr lang="fr-FR" smtClean="0"/>
              <a:t>09/02/2025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E93E8B5-0836-2054-1D1C-B19C74C4F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98800CD-335D-7BAF-B7D5-291E3FFCF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E1D6D-FAF1-E441-8245-367F6F8608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7810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77A5741-555D-003E-3F1E-EB04DA1FB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80308A1-5DAB-546A-42B4-F8FCE5F50E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33C49B6-9D6A-C54E-D0BC-BF2546427F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86C41-D547-7B43-AA3E-241A96FABAE0}" type="datetimeFigureOut">
              <a:rPr lang="fr-FR" smtClean="0"/>
              <a:t>09/02/2025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D7480B3-D33B-2A1F-A7E3-DC5280E83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6A47DB8-E07C-AEC2-44D3-498A5B5B5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E1D6D-FAF1-E441-8245-367F6F8608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3013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0475915-ED37-624E-CC3E-E1D7D036FE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2F8377E-4366-9B0F-B6A3-4828ABB22B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D07AB5B-2C55-EB35-6AF5-C37030072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86C41-D547-7B43-AA3E-241A96FABAE0}" type="datetimeFigureOut">
              <a:rPr lang="fr-FR" smtClean="0"/>
              <a:t>09/02/2025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F97CAB2-1463-CC65-CC26-32870CBB4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5303423-9DC1-34E9-E8BB-6F3E2826D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E1D6D-FAF1-E441-8245-367F6F8608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5674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CAD9696-B0A9-B14E-D8BA-B7424EF0DA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51FBC53-A036-1698-C1CA-0D272C55DE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E1CF273-4145-1CFD-9768-40EA5D860F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A5D135D-141A-B6C3-4F39-95FD81BFE3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86C41-D547-7B43-AA3E-241A96FABAE0}" type="datetimeFigureOut">
              <a:rPr lang="fr-FR" smtClean="0"/>
              <a:t>09/02/2025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7D867C9-D718-F2CD-E166-9852F80073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BB678BF-05EA-2667-36C4-D90C25671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E1D6D-FAF1-E441-8245-367F6F8608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0912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9C501DD-C3ED-64E3-E0A8-6F9186C301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E83021D-B4AD-D2C9-BF34-AE4644D00E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C71B377-9F72-A2CE-A996-D06078F752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AB610EE-33E5-4868-1882-8B6A841D6C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862DB317-3A83-8C92-1DDA-860C2A32E1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D067718-519B-8A47-7B56-7F2B146920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86C41-D547-7B43-AA3E-241A96FABAE0}" type="datetimeFigureOut">
              <a:rPr lang="fr-FR" smtClean="0"/>
              <a:t>09/02/2025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7767694-097F-0159-4B12-2A0BC157AA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605A27D7-2F88-69DE-A17D-98C240357A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E1D6D-FAF1-E441-8245-367F6F8608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8182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C0EE41B-8653-2F2E-A36A-2D49AA105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029A1BB-2DBC-F11E-2E92-2D5BBDBB17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86C41-D547-7B43-AA3E-241A96FABAE0}" type="datetimeFigureOut">
              <a:rPr lang="fr-FR" smtClean="0"/>
              <a:t>09/02/2025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98FB21E-DA95-656C-0032-64A0BA9A3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D9E96C5-F0F3-1731-FEAD-71A7FC1A2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E1D6D-FAF1-E441-8245-367F6F8608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8316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E1305423-3259-DFE3-2333-0926E06703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86C41-D547-7B43-AA3E-241A96FABAE0}" type="datetimeFigureOut">
              <a:rPr lang="fr-FR" smtClean="0"/>
              <a:t>09/02/2025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75C558A4-12D0-928E-6ECF-A7582D595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071F3F8-9504-5A4F-10C7-124B376C4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E1D6D-FAF1-E441-8245-367F6F8608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2385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2854E0-958D-AD4B-C290-48CA27923E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548A465-D19C-9625-D964-E37499A271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DBB96C6-3939-ECC4-9F6E-13758F9C17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8250962-083F-1436-3775-A6952AC0CC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86C41-D547-7B43-AA3E-241A96FABAE0}" type="datetimeFigureOut">
              <a:rPr lang="fr-FR" smtClean="0"/>
              <a:t>09/02/2025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824FFF8-C5BF-A7FB-BD6D-79C5E50659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E975FA5-0C2E-104A-9E8A-B14B4A863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E1D6D-FAF1-E441-8245-367F6F8608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2811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39CA30C-69E7-09F5-BA0D-A37A487667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9A245BCD-EA60-8D82-252A-0B82BE46ED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94FFF5B-3035-FE2F-8306-2D2D7A5F5D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80AE7FE-80DF-9740-3D01-7BD267415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86C41-D547-7B43-AA3E-241A96FABAE0}" type="datetimeFigureOut">
              <a:rPr lang="fr-FR" smtClean="0"/>
              <a:t>09/02/2025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7B4B0E0-45BC-E0AB-6B0E-8A8B39A49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4FFC88B-9101-A5C7-21FF-35088314D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E1D6D-FAF1-E441-8245-367F6F8608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637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F8C753A2-ADB4-FD90-7BAE-3BF6B6FD60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E4E0FA6-50BE-7EFE-D0B8-0135F432AE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912F065-68A3-74E7-2CA1-ED74F94A59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E186C41-D547-7B43-AA3E-241A96FABAE0}" type="datetimeFigureOut">
              <a:rPr lang="fr-FR" smtClean="0"/>
              <a:t>09/02/2025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E33015A-25C6-A685-154F-D122BD615E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69E7BE5-67A9-90D5-2A8C-F5330A27A2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FDE1D6D-FAF1-E441-8245-367F6F86087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878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003D545-4B86-F82F-3B9D-45888F8056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>
                <a:solidFill>
                  <a:srgbClr val="FF0000"/>
                </a:solidFill>
              </a:rPr>
              <a:t>Syndrome d’hypermobilité bénigne HSB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719B944-9588-73C9-C71E-47B3A03CA5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4300"/>
            <a:ext cx="10515600" cy="5108575"/>
          </a:xfrm>
        </p:spPr>
        <p:txBody>
          <a:bodyPr>
            <a:normAutofit fontScale="92500" lnSpcReduction="20000"/>
          </a:bodyPr>
          <a:lstStyle/>
          <a:p>
            <a:r>
              <a:rPr lang="fr-FR" dirty="0"/>
              <a:t>Le syndrome d’hypermobilité bénigne est un trouble du tissu conjonctif avec hypermobilité dans lequel des symptômes musculo-squelettiques  surviennent en l’absence de maladie rhumatologique systémique</a:t>
            </a:r>
          </a:p>
          <a:p>
            <a:r>
              <a:rPr lang="fr-FR" dirty="0"/>
              <a:t>Forte composante génétique avec un schéma autosomique dominant</a:t>
            </a:r>
          </a:p>
          <a:p>
            <a:r>
              <a:rPr lang="fr-FR" dirty="0"/>
              <a:t>Se manifeste par une douleur et une hypermobilité articulaire </a:t>
            </a:r>
          </a:p>
          <a:p>
            <a:r>
              <a:rPr lang="fr-FR" dirty="0"/>
              <a:t>Utilisation de critères de BRIGHTON facilite le diagnostic</a:t>
            </a:r>
          </a:p>
          <a:p>
            <a:pPr marL="0" indent="0">
              <a:buNone/>
            </a:pPr>
            <a:r>
              <a:rPr lang="fr-FR" dirty="0"/>
              <a:t>Diagnostic différentiel</a:t>
            </a:r>
          </a:p>
          <a:p>
            <a:r>
              <a:rPr lang="fr-FR" dirty="0"/>
              <a:t>Syndrome d’</a:t>
            </a:r>
            <a:r>
              <a:rPr lang="fr-FR" dirty="0" err="1"/>
              <a:t>Ehler</a:t>
            </a:r>
            <a:r>
              <a:rPr lang="fr-FR" dirty="0"/>
              <a:t> </a:t>
            </a:r>
            <a:r>
              <a:rPr lang="fr-FR" dirty="0" err="1"/>
              <a:t>Danlos</a:t>
            </a:r>
            <a:endParaRPr lang="fr-FR" dirty="0"/>
          </a:p>
          <a:p>
            <a:r>
              <a:rPr lang="fr-FR" dirty="0"/>
              <a:t>Syndrome de Marfan</a:t>
            </a:r>
          </a:p>
          <a:p>
            <a:r>
              <a:rPr lang="fr-FR" dirty="0" err="1"/>
              <a:t>Ostéogénése</a:t>
            </a:r>
            <a:r>
              <a:rPr lang="fr-FR" dirty="0"/>
              <a:t> </a:t>
            </a:r>
            <a:r>
              <a:rPr lang="fr-FR" dirty="0" err="1"/>
              <a:t>imperfecta</a:t>
            </a:r>
            <a:endParaRPr lang="fr-FR" dirty="0"/>
          </a:p>
          <a:p>
            <a:r>
              <a:rPr lang="fr-FR" dirty="0"/>
              <a:t>Syndrome de DUNN</a:t>
            </a:r>
          </a:p>
          <a:p>
            <a:r>
              <a:rPr lang="fr-FR" dirty="0"/>
              <a:t>Troubles métaboliques: </a:t>
            </a:r>
            <a:r>
              <a:rPr lang="fr-FR" dirty="0" err="1"/>
              <a:t>homocystinurie</a:t>
            </a:r>
            <a:r>
              <a:rPr lang="fr-FR" dirty="0"/>
              <a:t>, </a:t>
            </a:r>
            <a:r>
              <a:rPr lang="fr-FR" dirty="0" err="1"/>
              <a:t>hyperlysinémie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81730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95490B7-2054-4006-A2CB-7D6E18CED48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>
                <a:solidFill>
                  <a:srgbClr val="FF0000"/>
                </a:solidFill>
              </a:rPr>
              <a:t>Syndrome d’hypermobilité</a:t>
            </a:r>
            <a:br>
              <a:rPr lang="fr-FR" dirty="0">
                <a:solidFill>
                  <a:srgbClr val="FF0000"/>
                </a:solidFill>
              </a:rPr>
            </a:br>
            <a:r>
              <a:rPr lang="fr-FR" dirty="0">
                <a:solidFill>
                  <a:srgbClr val="FF0000"/>
                </a:solidFill>
              </a:rPr>
              <a:t> articulaire 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A434CCD-5D63-4410-172F-9C3347663EC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Conséquences sur l’appareil locomoteur</a:t>
            </a:r>
          </a:p>
          <a:p>
            <a:r>
              <a:rPr lang="fr-FR" dirty="0"/>
              <a:t>Douleurs articulaires sans signes inflammatoires locaux ni des signes généraux (absence de fièvre) </a:t>
            </a:r>
          </a:p>
        </p:txBody>
      </p:sp>
    </p:spTree>
    <p:extLst>
      <p:ext uri="{BB962C8B-B14F-4D97-AF65-F5344CB8AC3E}">
        <p14:creationId xmlns:p14="http://schemas.microsoft.com/office/powerpoint/2010/main" val="13514185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B43C382-0F14-A3B6-CEC5-DF6A064AB9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Symptôme : </a:t>
            </a:r>
            <a:r>
              <a:rPr lang="fr-FR" dirty="0">
                <a:solidFill>
                  <a:srgbClr val="FF0000"/>
                </a:solidFill>
              </a:rPr>
              <a:t>douleur articulaire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507052D-ACB6-9E80-30D4-16542B12DE7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/>
              <a:t>Douleur articulaire , articulation portante cheville et genou aggravée par l’activité physique et l’utilisation répétitive de l’articulation</a:t>
            </a:r>
          </a:p>
          <a:p>
            <a:r>
              <a:rPr lang="fr-FR" dirty="0"/>
              <a:t>ATC luxation rotule , de l’épaule , entorses à répétition des chevilles</a:t>
            </a:r>
          </a:p>
          <a:p>
            <a:pPr marL="0" indent="0">
              <a:buNone/>
            </a:pPr>
            <a:r>
              <a:rPr lang="fr-FR" dirty="0"/>
              <a:t>Altération de la </a:t>
            </a:r>
            <a:r>
              <a:rPr lang="fr-FR" dirty="0">
                <a:solidFill>
                  <a:srgbClr val="0070C0"/>
                </a:solidFill>
              </a:rPr>
              <a:t>proprioception</a:t>
            </a:r>
            <a:r>
              <a:rPr lang="fr-FR" dirty="0"/>
              <a:t> responsable de traumatisme articulaire excessif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178FB8C-0E30-1319-AAB1-C003C0C7E41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fr-FR" dirty="0"/>
              <a:t>Absence de raideur matinale </a:t>
            </a:r>
          </a:p>
          <a:p>
            <a:pPr marL="0" indent="0">
              <a:buNone/>
            </a:pPr>
            <a:r>
              <a:rPr lang="fr-FR" dirty="0"/>
              <a:t>Symptômes moins courants</a:t>
            </a:r>
          </a:p>
          <a:p>
            <a:r>
              <a:rPr lang="fr-FR" dirty="0"/>
              <a:t>La raideur articulaire </a:t>
            </a:r>
          </a:p>
          <a:p>
            <a:r>
              <a:rPr lang="fr-FR" dirty="0"/>
              <a:t>La myalgie </a:t>
            </a:r>
          </a:p>
          <a:p>
            <a:r>
              <a:rPr lang="fr-FR" dirty="0"/>
              <a:t>Les crampes musculaires </a:t>
            </a:r>
          </a:p>
          <a:p>
            <a:r>
              <a:rPr lang="fr-FR" dirty="0"/>
              <a:t>Les douleurs para-articulaires</a:t>
            </a:r>
          </a:p>
        </p:txBody>
      </p:sp>
    </p:spTree>
    <p:extLst>
      <p:ext uri="{BB962C8B-B14F-4D97-AF65-F5344CB8AC3E}">
        <p14:creationId xmlns:p14="http://schemas.microsoft.com/office/powerpoint/2010/main" val="8273446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248AED3-41CC-6B41-3B89-14F528969F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Examen clinique: recherche d’une laxité ou hyperlaxité articulaire et </a:t>
            </a:r>
            <a:r>
              <a:rPr lang="fr-FR" dirty="0" err="1"/>
              <a:t>extrarticulaire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3CDF34A-FB72-B567-6AD4-40858EF6E16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/>
              <a:t>Epaule : Articulation </a:t>
            </a:r>
            <a:r>
              <a:rPr lang="fr-FR" dirty="0" err="1"/>
              <a:t>glenohumérale</a:t>
            </a:r>
            <a:endParaRPr lang="fr-FR" dirty="0"/>
          </a:p>
          <a:p>
            <a:r>
              <a:rPr lang="fr-FR" dirty="0"/>
              <a:t>Cliniquement </a:t>
            </a:r>
          </a:p>
          <a:p>
            <a:r>
              <a:rPr lang="fr-FR" dirty="0"/>
              <a:t>L’épaule est asymptomatique ou le patient rapport une épaule mobile avec subluxation </a:t>
            </a:r>
          </a:p>
          <a:p>
            <a:r>
              <a:rPr lang="fr-FR" dirty="0"/>
              <a:t>L’épaule Symptomatique </a:t>
            </a:r>
          </a:p>
          <a:p>
            <a:pPr lvl="1"/>
            <a:r>
              <a:rPr lang="fr-FR" dirty="0"/>
              <a:t>Luxation lors d’un accident</a:t>
            </a:r>
          </a:p>
          <a:p>
            <a:pPr lvl="1"/>
            <a:r>
              <a:rPr lang="fr-FR" dirty="0"/>
              <a:t>Epaule devient douloureuse par l’</a:t>
            </a:r>
            <a:r>
              <a:rPr lang="fr-FR" dirty="0" err="1"/>
              <a:t>hypersollicitation</a:t>
            </a:r>
            <a:endParaRPr lang="fr-FR" dirty="0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4D8650B-AC24-47B2-C6B0-350DE27451D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dirty="0"/>
              <a:t>Examen clinique</a:t>
            </a:r>
          </a:p>
          <a:p>
            <a:pPr marL="0" indent="0">
              <a:buNone/>
            </a:pPr>
            <a:r>
              <a:rPr lang="fr-FR" dirty="0"/>
              <a:t>	Manœuvre de </a:t>
            </a:r>
            <a:r>
              <a:rPr lang="fr-FR" dirty="0" err="1"/>
              <a:t>Gagey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	Rotation externe coude au corps dépasse les 85°</a:t>
            </a:r>
          </a:p>
          <a:p>
            <a:pPr marL="0" indent="0">
              <a:buNone/>
            </a:pPr>
            <a:r>
              <a:rPr lang="fr-FR" dirty="0"/>
              <a:t>	Tests d’appréhension</a:t>
            </a:r>
          </a:p>
          <a:p>
            <a:pPr marL="0" indent="0">
              <a:buNone/>
            </a:pPr>
            <a:r>
              <a:rPr lang="fr-FR" dirty="0"/>
              <a:t>	Sulcus </a:t>
            </a:r>
            <a:r>
              <a:rPr lang="fr-FR" dirty="0" err="1"/>
              <a:t>sign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	Tiroir antérieur ou postérieur</a:t>
            </a:r>
          </a:p>
          <a:p>
            <a:pPr marL="0" indent="0">
              <a:buNone/>
            </a:pPr>
            <a:r>
              <a:rPr lang="fr-FR" sz="2000" dirty="0"/>
              <a:t>Examen comparatif et des autres articulations </a:t>
            </a:r>
          </a:p>
        </p:txBody>
      </p:sp>
    </p:spTree>
    <p:extLst>
      <p:ext uri="{BB962C8B-B14F-4D97-AF65-F5344CB8AC3E}">
        <p14:creationId xmlns:p14="http://schemas.microsoft.com/office/powerpoint/2010/main" val="42723487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D0EC0FE-8433-7B71-C3C6-8E5F0CB1F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Autres articulations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CDF8C3B-3636-F60F-57A1-11156E71D8B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/>
              <a:t>Coude </a:t>
            </a:r>
          </a:p>
          <a:p>
            <a:pPr lvl="1"/>
            <a:r>
              <a:rPr lang="fr-FR" dirty="0"/>
              <a:t>Douleur </a:t>
            </a:r>
          </a:p>
          <a:p>
            <a:pPr lvl="1"/>
            <a:r>
              <a:rPr lang="fr-FR" dirty="0"/>
              <a:t>Luxations</a:t>
            </a:r>
          </a:p>
          <a:p>
            <a:pPr lvl="1"/>
            <a:r>
              <a:rPr lang="fr-FR" dirty="0"/>
              <a:t>arthrose</a:t>
            </a:r>
          </a:p>
          <a:p>
            <a:endParaRPr lang="fr-FR" dirty="0"/>
          </a:p>
          <a:p>
            <a:r>
              <a:rPr lang="fr-FR" dirty="0"/>
              <a:t>Genou </a:t>
            </a:r>
          </a:p>
          <a:p>
            <a:pPr lvl="1"/>
            <a:r>
              <a:rPr lang="fr-FR" dirty="0"/>
              <a:t>Douleur </a:t>
            </a:r>
          </a:p>
          <a:p>
            <a:pPr lvl="1"/>
            <a:r>
              <a:rPr lang="fr-FR" dirty="0"/>
              <a:t>Luxation de la rotule</a:t>
            </a:r>
          </a:p>
          <a:p>
            <a:pPr lvl="1"/>
            <a:r>
              <a:rPr lang="fr-FR" dirty="0"/>
              <a:t>Lésion ligamentaire lors d’un traumatisme</a:t>
            </a:r>
          </a:p>
          <a:p>
            <a:pPr lvl="1"/>
            <a:r>
              <a:rPr lang="fr-FR" dirty="0"/>
              <a:t>Arthrose 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C329C43-34F2-FF23-6502-F2C56BF6122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457200" lvl="1" indent="0">
              <a:buNone/>
            </a:pPr>
            <a:r>
              <a:rPr lang="fr-FR" dirty="0"/>
              <a:t>Cheville </a:t>
            </a:r>
          </a:p>
          <a:p>
            <a:pPr lvl="1"/>
            <a:r>
              <a:rPr lang="fr-FR" dirty="0"/>
              <a:t>douleur</a:t>
            </a:r>
          </a:p>
          <a:p>
            <a:pPr lvl="1"/>
            <a:r>
              <a:rPr lang="fr-FR" dirty="0"/>
              <a:t>Plusieurs épisodes d’entorse </a:t>
            </a:r>
          </a:p>
          <a:p>
            <a:pPr lvl="1"/>
            <a:r>
              <a:rPr lang="fr-FR" dirty="0"/>
              <a:t>Arthrose</a:t>
            </a:r>
          </a:p>
          <a:p>
            <a:pPr lvl="1"/>
            <a:endParaRPr lang="fr-FR" dirty="0"/>
          </a:p>
          <a:p>
            <a:pPr marL="457200" lvl="1" indent="0">
              <a:buNone/>
            </a:pPr>
            <a:r>
              <a:rPr lang="fr-FR" dirty="0"/>
              <a:t>Clavicule </a:t>
            </a:r>
          </a:p>
          <a:p>
            <a:pPr marL="457200" lvl="1" indent="0">
              <a:buNone/>
            </a:pPr>
            <a:r>
              <a:rPr lang="fr-FR" dirty="0"/>
              <a:t>subluxation </a:t>
            </a:r>
            <a:r>
              <a:rPr lang="fr-FR" dirty="0" err="1"/>
              <a:t>sterno</a:t>
            </a:r>
            <a:r>
              <a:rPr lang="fr-FR" dirty="0"/>
              <a:t> ou </a:t>
            </a:r>
            <a:r>
              <a:rPr lang="fr-FR" dirty="0" err="1"/>
              <a:t>acromioclaviculaire</a:t>
            </a:r>
            <a:endParaRPr lang="fr-FR" dirty="0"/>
          </a:p>
          <a:p>
            <a:pPr marL="457200" lvl="1" indent="0">
              <a:buNone/>
            </a:pPr>
            <a:endParaRPr lang="fr-FR" dirty="0"/>
          </a:p>
          <a:p>
            <a:pPr marL="457200" lvl="1" indent="0">
              <a:buNone/>
            </a:pPr>
            <a:r>
              <a:rPr lang="fr-FR" dirty="0"/>
              <a:t>Articulation du pouce AMP et TRZM</a:t>
            </a:r>
          </a:p>
          <a:p>
            <a:pPr marL="457200" lvl="1" indent="0">
              <a:buNone/>
            </a:pPr>
            <a:r>
              <a:rPr lang="fr-FR" dirty="0"/>
              <a:t>Articulations des doigts longs</a:t>
            </a:r>
          </a:p>
          <a:p>
            <a:pPr marL="457200" lvl="1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2215341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267</Words>
  <Application>Microsoft Macintosh PowerPoint</Application>
  <PresentationFormat>Grand écran</PresentationFormat>
  <Paragraphs>59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9" baseType="lpstr">
      <vt:lpstr>Aptos</vt:lpstr>
      <vt:lpstr>Aptos Display</vt:lpstr>
      <vt:lpstr>Arial</vt:lpstr>
      <vt:lpstr>Thème Office</vt:lpstr>
      <vt:lpstr>Syndrome d’hypermobilité bénigne HSB</vt:lpstr>
      <vt:lpstr>Syndrome d’hypermobilité  articulaire </vt:lpstr>
      <vt:lpstr>Symptôme : douleur articulaire </vt:lpstr>
      <vt:lpstr>Examen clinique: recherche d’une laxité ou hyperlaxité articulaire et extrarticulaire</vt:lpstr>
      <vt:lpstr>Autres articulations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jean.benrahho@gmail.com</dc:creator>
  <cp:lastModifiedBy>jean.benrahho@gmail.com</cp:lastModifiedBy>
  <cp:revision>2</cp:revision>
  <dcterms:created xsi:type="dcterms:W3CDTF">2025-02-09T10:20:37Z</dcterms:created>
  <dcterms:modified xsi:type="dcterms:W3CDTF">2025-02-09T18:06:27Z</dcterms:modified>
</cp:coreProperties>
</file>